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59" r:id="rId7"/>
    <p:sldId id="264" r:id="rId8"/>
    <p:sldId id="265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94650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9152AB-81FF-7A44-B91E-12F8DE062A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13A73F-9207-F946-9DCD-56FE3EAC2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25C831-B9D0-8645-8488-0867687B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804D145-4F4F-E643-9285-405CA5399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2F015F-4DA8-4341-8FA1-DB9EAFF04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43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2EB61C-F951-3543-B39B-3CC589645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9ED2C8-5D45-1D43-A1A5-832508DD2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22D20F-85D3-024D-A8C0-DCCDF399A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674441-F8F9-0840-8AE2-22389A6D3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7E4064-11B1-7140-BF93-539873D4F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0EF6426-162E-4B4D-9F87-0AF555266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60C7EAE-E1F5-4948-9FE7-E218DA241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1DC235-2DE8-4541-87EE-976BEC6D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B904D5-AF29-5E4F-B157-5D986724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22F237-F474-0742-BFC4-B41B437F3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0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B48DA3-AAE8-2143-8740-2A47FE793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DF9012-89C5-C048-A042-6D779D7B5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0F8D05-75C7-4F40-ABC4-B875C35E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39CF4A-12AB-1D42-81A6-38C3DE22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584575-B180-9347-AAA5-EA2E60C6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41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DEE803-2DC6-824D-9344-523902D4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579EE9-D0CD-4B44-A343-0781927C2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01A69E-E706-5A49-95AB-88B46DA4E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4176A-BD11-FA49-8451-F9F5279BA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C3E933-3152-ED4E-BEF4-DB0193942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6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3277FF-338C-594C-8A45-383D5F26C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784A4F-AFD1-8549-B0C0-A52A4BC88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9AE28A-95CC-3A43-9734-0422E8DE7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C7A87C5-3119-3745-BEC7-50F6B2B13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5ED6D3-35D2-304F-AB64-ACB76239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D9E961-E7F5-134B-8495-E4DA53F1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27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5E908F-9215-614E-A153-6512589C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889000-4942-A444-98CB-717CB5CE3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D5AF838-6506-9748-93BC-F8CF96CB9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38BB907-FA21-E049-B3FF-48475D5918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3D4BA2E-BC49-EE40-AD17-9DF876E9F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5D48A-03CA-E14B-BDDC-7C4B3B95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024124F-EAB5-9848-9CAB-67ED0BF59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E169DD6-365D-E84B-B25C-47CA85222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99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220DD-B59C-E947-A3D0-2D03BB40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C20F757-6704-9B44-B7BD-71581EC5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40812E-CF16-DC48-BA24-F4059AA91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F6A1E7A-8002-3D47-B287-45C3B7C41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91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7F2FA62-4326-0649-82CE-7D119F7B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EDE5172-FC1F-C444-98C2-7664E9D0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009DBB-AAAC-C14C-AB9C-9E08BE0F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46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DC2C9F-8F24-1844-9C51-AD8B3DEA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7A57A4-6EC6-3C46-BBEB-E1ED51C9C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9A2283-49D2-AF44-9961-0CCAF3A43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2C0E8A-5191-0B48-8721-AEE193F7B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7EED91-01D9-184C-8912-FC06275F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5558E6-5633-3941-A98E-63C2C258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72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E5D45-0AF4-6643-860B-E0C35871E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74A5CD6A-BBB7-5643-B6F9-114DE3517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C6145A3-9088-3946-A39B-E2016B535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B70543-F791-1A43-A360-EB4156D35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4AF012-5752-8D42-9D2C-9DD601A2A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5CD48B1-C06E-1C4C-B5D2-2724ED01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6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1B77FC1-3C89-6B4E-BE89-A1C5EDADD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B70908-9DC1-4F4B-B54C-2EB06DE7F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9FB333-26EB-1E4F-9E40-1F71746AF4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11D19-5DCE-D246-BDB3-597F1A0DE74C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4398C3-0B88-7348-AEFB-74F3F7122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730AEB-233E-7240-98C5-2CBD36DB0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682A8-FD8A-3241-8ACA-AC45A1955EA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6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jupyter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D7E00C-34A0-3347-B3E5-EF58C310C3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Research:</a:t>
            </a:r>
            <a:br>
              <a:rPr lang="en-US" dirty="0"/>
            </a:br>
            <a:r>
              <a:rPr lang="en-US" dirty="0"/>
              <a:t>Sharing Data and Code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DF2CD9-1032-9E48-A32F-D4076838E0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54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DE659-8843-F84E-899E-FFFF9E3D8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7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Why Git?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EC18340-D03D-7C46-A558-8C27C6C36E06}"/>
              </a:ext>
            </a:extLst>
          </p:cNvPr>
          <p:cNvSpPr txBox="1"/>
          <p:nvPr/>
        </p:nvSpPr>
        <p:spPr>
          <a:xfrm>
            <a:off x="935916" y="1357836"/>
            <a:ext cx="1060703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Track/Rollback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Use different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Share code and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Track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Integrated in </a:t>
            </a:r>
            <a:r>
              <a:rPr lang="en-US" sz="4000" dirty="0" err="1"/>
              <a:t>RStudio</a:t>
            </a:r>
            <a:r>
              <a:rPr lang="en-US" sz="4000" dirty="0"/>
              <a:t> (and others, e.g. Eclipse)</a:t>
            </a:r>
          </a:p>
        </p:txBody>
      </p:sp>
    </p:spTree>
    <p:extLst>
      <p:ext uri="{BB962C8B-B14F-4D97-AF65-F5344CB8AC3E}">
        <p14:creationId xmlns:p14="http://schemas.microsoft.com/office/powerpoint/2010/main" val="3602292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DE659-8843-F84E-899E-FFFF9E3D8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7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Git services (Free)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8517547-C9CF-B948-934A-481E560F8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7" y="1357837"/>
            <a:ext cx="1210750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65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DE659-8843-F84E-899E-FFFF9E3D8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7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Git services (Paid)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7AB366B-E909-C645-809B-75BD9F79F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168" y="1458000"/>
            <a:ext cx="9573664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8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DE659-8843-F84E-899E-FFFF9E3D8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7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Git services – Current options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751B7D6-A83C-B640-B448-2DE77F41641F}"/>
              </a:ext>
            </a:extLst>
          </p:cNvPr>
          <p:cNvSpPr txBox="1"/>
          <p:nvPr/>
        </p:nvSpPr>
        <p:spPr>
          <a:xfrm>
            <a:off x="742278" y="1850315"/>
            <a:ext cx="1061152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000" dirty="0" err="1"/>
              <a:t>GitHub.com</a:t>
            </a:r>
            <a:r>
              <a:rPr lang="en-US" sz="5000" dirty="0"/>
              <a:t> (Personal + Group)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000" dirty="0" err="1"/>
              <a:t>Bitbucket.com</a:t>
            </a:r>
            <a:r>
              <a:rPr lang="en-US" sz="5000" dirty="0"/>
              <a:t> (Personal(s))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000" dirty="0" err="1"/>
              <a:t>gitlab.curie.fr</a:t>
            </a:r>
            <a:r>
              <a:rPr lang="en-US" sz="5000" dirty="0"/>
              <a:t> (Only Inside Curie NET)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709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B1372-74B1-934C-99CD-E574E0E74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and results with notebooks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EB8747-D011-B047-BB4A-17FEFCEDF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Notebooks can be used to mix code and results (including </a:t>
            </a:r>
            <a:r>
              <a:rPr lang="en-US" dirty="0" err="1"/>
              <a:t>intercative</a:t>
            </a:r>
            <a:r>
              <a:rPr lang="en-US" dirty="0"/>
              <a:t> plots)</a:t>
            </a:r>
          </a:p>
          <a:p>
            <a:r>
              <a:rPr lang="en-US" dirty="0"/>
              <a:t>They are available via </a:t>
            </a:r>
            <a:r>
              <a:rPr lang="en-US" dirty="0" err="1"/>
              <a:t>jupyter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http://jupyter.org</a:t>
            </a:r>
            <a:r>
              <a:rPr lang="en-US" dirty="0"/>
              <a:t>) and support many languages</a:t>
            </a:r>
          </a:p>
          <a:p>
            <a:r>
              <a:rPr lang="en-US" dirty="0"/>
              <a:t>The easiest way to get </a:t>
            </a:r>
            <a:r>
              <a:rPr lang="en-US" dirty="0" err="1"/>
              <a:t>Jupyter</a:t>
            </a:r>
            <a:r>
              <a:rPr lang="en-US" dirty="0"/>
              <a:t> is via the </a:t>
            </a:r>
            <a:r>
              <a:rPr lang="en-US" dirty="0" err="1"/>
              <a:t>Anaconta</a:t>
            </a:r>
            <a:r>
              <a:rPr lang="en-US" dirty="0"/>
              <a:t> python distribution</a:t>
            </a:r>
          </a:p>
          <a:p>
            <a:r>
              <a:rPr lang="en-US" dirty="0" err="1"/>
              <a:t>RStudio</a:t>
            </a:r>
            <a:r>
              <a:rPr lang="en-US" dirty="0"/>
              <a:t> offers similar solutions for R via Markdown documents</a:t>
            </a:r>
          </a:p>
        </p:txBody>
      </p:sp>
    </p:spTree>
    <p:extLst>
      <p:ext uri="{BB962C8B-B14F-4D97-AF65-F5344CB8AC3E}">
        <p14:creationId xmlns:p14="http://schemas.microsoft.com/office/powerpoint/2010/main" val="566953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3AF0CE-B0CE-D544-84D0-0012A460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Microsoft Azure (</a:t>
            </a:r>
            <a:r>
              <a:rPr lang="en-US" dirty="0" err="1"/>
              <a:t>notebooks.azure.com</a:t>
            </a:r>
            <a:r>
              <a:rPr lang="en-US" dirty="0"/>
              <a:t>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51788FD-056A-8548-9077-C1A636128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0502"/>
            <a:ext cx="12192000" cy="448607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EBA0E4D-4DC8-5B43-8969-60171AD80ECF}"/>
              </a:ext>
            </a:extLst>
          </p:cNvPr>
          <p:cNvSpPr txBox="1"/>
          <p:nvPr/>
        </p:nvSpPr>
        <p:spPr>
          <a:xfrm>
            <a:off x="6239434" y="3195021"/>
            <a:ext cx="1925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F# &amp; Python 3.6</a:t>
            </a:r>
          </a:p>
        </p:txBody>
      </p:sp>
    </p:spTree>
    <p:extLst>
      <p:ext uri="{BB962C8B-B14F-4D97-AF65-F5344CB8AC3E}">
        <p14:creationId xmlns:p14="http://schemas.microsoft.com/office/powerpoint/2010/main" val="10041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3AF0CE-B0CE-D544-84D0-0012A460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Google </a:t>
            </a:r>
            <a:r>
              <a:rPr lang="fr-FR" dirty="0" err="1"/>
              <a:t>Colaboratory</a:t>
            </a:r>
            <a:r>
              <a:rPr lang="en-US" dirty="0"/>
              <a:t> (</a:t>
            </a:r>
            <a:r>
              <a:rPr lang="en-US" dirty="0" err="1"/>
              <a:t>colab.research.google.com</a:t>
            </a:r>
            <a:r>
              <a:rPr lang="en-US" dirty="0"/>
              <a:t>)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77F10B-330B-2640-96BC-D61560D51122}"/>
              </a:ext>
            </a:extLst>
          </p:cNvPr>
          <p:cNvSpPr txBox="1"/>
          <p:nvPr/>
        </p:nvSpPr>
        <p:spPr>
          <a:xfrm>
            <a:off x="1163170" y="2280622"/>
            <a:ext cx="986565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/>
              <a:t>Supports Python </a:t>
            </a:r>
            <a:r>
              <a:rPr lang="en-US" sz="3000" dirty="0"/>
              <a:t>2 and 3</a:t>
            </a:r>
          </a:p>
          <a:p>
            <a:endParaRPr lang="en-US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/>
              <a:t>2-core Xeon 2.2GHz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/>
              <a:t>13GB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/>
              <a:t>33GB HDD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/>
              <a:t>maximum </a:t>
            </a:r>
            <a:r>
              <a:rPr lang="fr-FR" sz="3000" dirty="0" err="1"/>
              <a:t>lifetime</a:t>
            </a:r>
            <a:r>
              <a:rPr lang="fr-FR" sz="3000" dirty="0"/>
              <a:t> of a VM </a:t>
            </a:r>
            <a:r>
              <a:rPr lang="fr-FR" sz="3000" dirty="0" err="1"/>
              <a:t>is</a:t>
            </a:r>
            <a:r>
              <a:rPr lang="fr-FR" sz="3000" dirty="0"/>
              <a:t> 12 </a:t>
            </a:r>
            <a:r>
              <a:rPr lang="fr-FR" sz="3000" dirty="0" err="1"/>
              <a:t>hours</a:t>
            </a:r>
            <a:endParaRPr lang="fr-FR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 err="1"/>
              <a:t>Idle</a:t>
            </a:r>
            <a:r>
              <a:rPr lang="fr-FR" sz="3000" dirty="0"/>
              <a:t> </a:t>
            </a:r>
            <a:r>
              <a:rPr lang="fr-FR" sz="3000" dirty="0" err="1"/>
              <a:t>VMs</a:t>
            </a:r>
            <a:r>
              <a:rPr lang="fr-FR" sz="3000" dirty="0"/>
              <a:t> time out </a:t>
            </a:r>
            <a:r>
              <a:rPr lang="fr-FR" sz="3000" dirty="0" err="1"/>
              <a:t>after</a:t>
            </a:r>
            <a:r>
              <a:rPr lang="fr-FR" sz="3000" dirty="0"/>
              <a:t> 90m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000" dirty="0"/>
              <a:t>Has </a:t>
            </a:r>
            <a:r>
              <a:rPr lang="fr-FR" sz="3000" dirty="0" err="1"/>
              <a:t>limited</a:t>
            </a:r>
            <a:r>
              <a:rPr lang="fr-FR" sz="3000" dirty="0"/>
              <a:t> GPU </a:t>
            </a:r>
            <a:r>
              <a:rPr lang="fr-FR" sz="3000" dirty="0" err="1"/>
              <a:t>computing</a:t>
            </a:r>
            <a:endParaRPr lang="fr-FR" sz="3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0138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186</Words>
  <Application>Microsoft Macintosh PowerPoint</Application>
  <PresentationFormat>Grand écran</PresentationFormat>
  <Paragraphs>29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Reproducible Research: Sharing Data and Code</vt:lpstr>
      <vt:lpstr>Why Git?</vt:lpstr>
      <vt:lpstr>Git services (Free)</vt:lpstr>
      <vt:lpstr>Git services (Paid)</vt:lpstr>
      <vt:lpstr>Git services – Current options</vt:lpstr>
      <vt:lpstr>Code and results with notebooks</vt:lpstr>
      <vt:lpstr>Microsoft Azure (notebooks.azure.com)</vt:lpstr>
      <vt:lpstr>Google Colaboratory (colab.research.google.com)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Research: Sharing Data and code</dc:title>
  <dc:creator>Luca Albergante</dc:creator>
  <cp:lastModifiedBy>Luca Albergante</cp:lastModifiedBy>
  <cp:revision>9</cp:revision>
  <dcterms:created xsi:type="dcterms:W3CDTF">2018-04-30T11:05:28Z</dcterms:created>
  <dcterms:modified xsi:type="dcterms:W3CDTF">2018-05-03T13:35:07Z</dcterms:modified>
</cp:coreProperties>
</file>

<file path=docProps/thumbnail.jpeg>
</file>